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9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Rg st="1" end="7"/>
    <p:penClr>
      <a:schemeClr val="tx1"/>
    </p:penClr>
  </p:showPr>
  <p:clrMru>
    <a:srgbClr val="D856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183" autoAdjust="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27A3E-2D10-6047-96B6-27E33071A35C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20DBE-212F-5C4D-862E-4729BFD503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20DBE-212F-5C4D-862E-4729BFD503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113DF93-C1D0-C346-BAE5-465DCD461699}" type="datetimeFigureOut">
              <a:rPr lang="en-US" smtClean="0"/>
              <a:pPr/>
              <a:t>7/8/11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208FC71-8F47-1047-A999-48669B1D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</p:sldLayoutIdLst>
  <p:transition spd="slow" advClick="0" advTm="6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0.png"/><Relationship Id="rId1" Type="http://schemas.openxmlformats.org/officeDocument/2006/relationships/video" Target="file://localhost/Users/annwestenberg/Desktop/VID00100%20copy%202.AVI" TargetMode="Externa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3565" y="154608"/>
            <a:ext cx="8867913" cy="13804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Verdana"/>
                <a:ea typeface="+mj-ea"/>
                <a:cs typeface="+mj-cs"/>
              </a:rPr>
              <a:t>The Tiger ROARS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Verdana"/>
                <a:ea typeface="+mj-ea"/>
                <a:cs typeface="+mj-cs"/>
              </a:rPr>
              <a:t>PBIS Presentation</a:t>
            </a:r>
            <a:endParaRPr kumimoji="0" lang="en-US" sz="4800" b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254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Verdana"/>
              <a:ea typeface="+mj-ea"/>
              <a:cs typeface="+mj-cs"/>
            </a:endParaRPr>
          </a:p>
        </p:txBody>
      </p:sp>
      <p:pic>
        <p:nvPicPr>
          <p:cNvPr id="6" name="VID00100 copy 2.AVI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36870" y="1816652"/>
            <a:ext cx="6515652" cy="4886739"/>
          </a:xfrm>
          <a:prstGeom prst="rect">
            <a:avLst/>
          </a:prstGeom>
          <a:ln w="57150" cmpd="sng">
            <a:solidFill>
              <a:srgbClr val="D856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3565" y="5872394"/>
            <a:ext cx="1093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85600"/>
                </a:solidFill>
                <a:latin typeface="Verdana"/>
              </a:rPr>
              <a:t>Story written by</a:t>
            </a:r>
          </a:p>
          <a:p>
            <a:r>
              <a:rPr lang="en-US" sz="1200" dirty="0" smtClean="0">
                <a:solidFill>
                  <a:srgbClr val="D85600"/>
                </a:solidFill>
                <a:latin typeface="Verdana"/>
              </a:rPr>
              <a:t>Mrs. Swanson</a:t>
            </a:r>
            <a:endParaRPr lang="en-US" sz="1200" dirty="0">
              <a:solidFill>
                <a:srgbClr val="D85600"/>
              </a:solidFill>
              <a:latin typeface="Verdan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85652" y="5872394"/>
            <a:ext cx="1225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D85600"/>
                </a:solidFill>
                <a:latin typeface="Verdana"/>
              </a:rPr>
              <a:t>Presentation created by</a:t>
            </a:r>
          </a:p>
          <a:p>
            <a:pPr algn="r"/>
            <a:r>
              <a:rPr lang="en-US" sz="1200" dirty="0" smtClean="0">
                <a:solidFill>
                  <a:srgbClr val="D85600"/>
                </a:solidFill>
                <a:latin typeface="Verdana"/>
              </a:rPr>
              <a:t>Mrs. Westenberg</a:t>
            </a:r>
            <a:endParaRPr lang="en-US" sz="1200" dirty="0">
              <a:solidFill>
                <a:srgbClr val="D85600"/>
              </a:solidFill>
              <a:latin typeface="Verdana"/>
            </a:endParaRPr>
          </a:p>
        </p:txBody>
      </p:sp>
    </p:spTree>
  </p:cSld>
  <p:clrMapOvr>
    <a:masterClrMapping/>
  </p:clrMapOvr>
  <p:transition spd="slow"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1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38133"/>
                            </p:stCondLst>
                            <p:childTnLst>
                              <p:par>
                                <p:cTn id="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289</TotalTime>
  <Words>18</Words>
  <Application>Microsoft Macintosh PowerPoint</Application>
  <PresentationFormat>On-screen Show (4:3)</PresentationFormat>
  <Paragraphs>7</Paragraphs>
  <Slides>1</Slides>
  <Notes>1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Habitat</vt:lpstr>
      <vt:lpstr>Slide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Goal</dc:title>
  <dc:creator>Ann Westenberg</dc:creator>
  <cp:lastModifiedBy>Ann Westenberg</cp:lastModifiedBy>
  <cp:revision>21</cp:revision>
  <dcterms:created xsi:type="dcterms:W3CDTF">2011-07-08T23:41:13Z</dcterms:created>
  <dcterms:modified xsi:type="dcterms:W3CDTF">2011-07-08T23:42:46Z</dcterms:modified>
</cp:coreProperties>
</file>