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FF66"/>
    <a:srgbClr val="66CCFF"/>
    <a:srgbClr val="000095"/>
    <a:srgbClr val="FF42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DF12F-A91E-7B4A-8272-C12C2D15212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02864-12A8-AD48-8D45-956B9926F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file://localhost/Users/annwestenberg/Desktop/Pics/horn.wav" TargetMode="External"/><Relationship Id="rId4" Type="http://schemas.openxmlformats.org/officeDocument/2006/relationships/slideLayout" Target="../slideLayouts/slideLayout1.xml"/><Relationship Id="rId5" Type="http://schemas.openxmlformats.org/officeDocument/2006/relationships/hyperlink" Target="file://localhost/Users/annwestenberg/Desktop/hallelujah.mov" TargetMode="External"/><Relationship Id="rId6" Type="http://schemas.openxmlformats.org/officeDocument/2006/relationships/image" Target="../media/image3.gif"/><Relationship Id="rId7" Type="http://schemas.openxmlformats.org/officeDocument/2006/relationships/image" Target="../media/image4.gif"/><Relationship Id="rId8" Type="http://schemas.openxmlformats.org/officeDocument/2006/relationships/image" Target="../media/image5.gif"/><Relationship Id="rId9" Type="http://schemas.openxmlformats.org/officeDocument/2006/relationships/image" Target="../media/image6.gif"/><Relationship Id="rId10" Type="http://schemas.openxmlformats.org/officeDocument/2006/relationships/image" Target="../media/image1.gif"/><Relationship Id="rId11" Type="http://schemas.openxmlformats.org/officeDocument/2006/relationships/image" Target="../media/image7.png"/><Relationship Id="rId1" Type="http://schemas.openxmlformats.org/officeDocument/2006/relationships/audio" Target="file://localhost/Users/annwestenberg/Desktop/Pics/Buzzer2.mp3" TargetMode="External"/><Relationship Id="rId2" Type="http://schemas.openxmlformats.org/officeDocument/2006/relationships/audio" Target="file://localhost/Users/annwestenberg/Desktop/Pics/hallelujah.mo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file://localhost/Users/annwestenberg/Desktop/Pics/tuba.wav" TargetMode="External"/><Relationship Id="rId4" Type="http://schemas.openxmlformats.org/officeDocument/2006/relationships/slideLayout" Target="../slideLayouts/slideLayout1.xml"/><Relationship Id="rId5" Type="http://schemas.openxmlformats.org/officeDocument/2006/relationships/hyperlink" Target="file://localhost/Users/annwestenberg/Desktop/hallelujah.mov" TargetMode="External"/><Relationship Id="rId6" Type="http://schemas.openxmlformats.org/officeDocument/2006/relationships/image" Target="../media/image3.gif"/><Relationship Id="rId7" Type="http://schemas.openxmlformats.org/officeDocument/2006/relationships/image" Target="../media/image4.gif"/><Relationship Id="rId8" Type="http://schemas.openxmlformats.org/officeDocument/2006/relationships/image" Target="../media/image5.gif"/><Relationship Id="rId9" Type="http://schemas.openxmlformats.org/officeDocument/2006/relationships/image" Target="../media/image6.gif"/><Relationship Id="rId10" Type="http://schemas.openxmlformats.org/officeDocument/2006/relationships/image" Target="../media/image1.gif"/><Relationship Id="rId11" Type="http://schemas.openxmlformats.org/officeDocument/2006/relationships/image" Target="../media/image7.png"/><Relationship Id="rId1" Type="http://schemas.openxmlformats.org/officeDocument/2006/relationships/audio" Target="file://localhost/Users/annwestenberg/Desktop/Pics/Buzzer2.mp3" TargetMode="External"/><Relationship Id="rId2" Type="http://schemas.openxmlformats.org/officeDocument/2006/relationships/audio" Target="file://localhost/Users/annwestenberg/Desktop/Pics/hallelujah.mo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file://localhost/Users/annwestenberg/Desktop/Pics/trumpet.wav" TargetMode="External"/><Relationship Id="rId4" Type="http://schemas.openxmlformats.org/officeDocument/2006/relationships/slideLayout" Target="../slideLayouts/slideLayout1.xml"/><Relationship Id="rId5" Type="http://schemas.openxmlformats.org/officeDocument/2006/relationships/hyperlink" Target="file://localhost/Users/annwestenberg/Desktop/hallelujah.mov" TargetMode="External"/><Relationship Id="rId6" Type="http://schemas.openxmlformats.org/officeDocument/2006/relationships/image" Target="../media/image3.gif"/><Relationship Id="rId7" Type="http://schemas.openxmlformats.org/officeDocument/2006/relationships/image" Target="../media/image4.gif"/><Relationship Id="rId8" Type="http://schemas.openxmlformats.org/officeDocument/2006/relationships/image" Target="../media/image5.gif"/><Relationship Id="rId9" Type="http://schemas.openxmlformats.org/officeDocument/2006/relationships/image" Target="../media/image6.gif"/><Relationship Id="rId10" Type="http://schemas.openxmlformats.org/officeDocument/2006/relationships/image" Target="../media/image1.gif"/><Relationship Id="rId11" Type="http://schemas.openxmlformats.org/officeDocument/2006/relationships/image" Target="../media/image7.png"/><Relationship Id="rId1" Type="http://schemas.openxmlformats.org/officeDocument/2006/relationships/audio" Target="file://localhost/Users/annwestenberg/Desktop/Pics/Buzzer2.mp3" TargetMode="External"/><Relationship Id="rId2" Type="http://schemas.openxmlformats.org/officeDocument/2006/relationships/audio" Target="file://localhost/Users/annwestenberg/Desktop/Pics/hallelujah.mo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file://localhost/Users/annwestenberg/Desktop/Pics/trombone.wav" TargetMode="External"/><Relationship Id="rId4" Type="http://schemas.openxmlformats.org/officeDocument/2006/relationships/slideLayout" Target="../slideLayouts/slideLayout1.xml"/><Relationship Id="rId5" Type="http://schemas.openxmlformats.org/officeDocument/2006/relationships/hyperlink" Target="file://localhost/Users/annwestenberg/Desktop/hallelujah.mov" TargetMode="External"/><Relationship Id="rId6" Type="http://schemas.openxmlformats.org/officeDocument/2006/relationships/image" Target="../media/image3.gif"/><Relationship Id="rId7" Type="http://schemas.openxmlformats.org/officeDocument/2006/relationships/image" Target="../media/image4.gif"/><Relationship Id="rId8" Type="http://schemas.openxmlformats.org/officeDocument/2006/relationships/image" Target="../media/image5.gif"/><Relationship Id="rId9" Type="http://schemas.openxmlformats.org/officeDocument/2006/relationships/image" Target="../media/image6.gif"/><Relationship Id="rId10" Type="http://schemas.openxmlformats.org/officeDocument/2006/relationships/image" Target="../media/image1.gif"/><Relationship Id="rId11" Type="http://schemas.openxmlformats.org/officeDocument/2006/relationships/image" Target="../media/image7.png"/><Relationship Id="rId1" Type="http://schemas.openxmlformats.org/officeDocument/2006/relationships/audio" Target="file://localhost/Users/annwestenberg/Desktop/Pics/Buzzer2.mp3" TargetMode="External"/><Relationship Id="rId2" Type="http://schemas.openxmlformats.org/officeDocument/2006/relationships/audio" Target="file://localhost/Users/annwestenberg/Desktop/Pics/hallelujah.mo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hyperlink" Target="file://localhost/Users/annwestenberg/Desktop/hallelujah.mov" TargetMode="External"/><Relationship Id="rId5" Type="http://schemas.openxmlformats.org/officeDocument/2006/relationships/image" Target="../media/image3.gif"/><Relationship Id="rId6" Type="http://schemas.openxmlformats.org/officeDocument/2006/relationships/image" Target="../media/image4.gif"/><Relationship Id="rId7" Type="http://schemas.openxmlformats.org/officeDocument/2006/relationships/image" Target="../media/image5.gif"/><Relationship Id="rId8" Type="http://schemas.openxmlformats.org/officeDocument/2006/relationships/image" Target="../media/image6.gif"/><Relationship Id="rId9" Type="http://schemas.openxmlformats.org/officeDocument/2006/relationships/image" Target="../media/image7.png"/><Relationship Id="rId1" Type="http://schemas.openxmlformats.org/officeDocument/2006/relationships/audio" Target="file://localhost/Users/annwestenberg/Desktop/Pics/Buzzer2.mp3" TargetMode="External"/><Relationship Id="rId2" Type="http://schemas.openxmlformats.org/officeDocument/2006/relationships/audio" Target="file://localhost/Users/annwestenberg/Desktop/Pics/hallelujah.mo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hyperlink" Target="file://localhost/Users/annwestenberg/Desktop/hallelujah.mov" TargetMode="External"/><Relationship Id="rId5" Type="http://schemas.openxmlformats.org/officeDocument/2006/relationships/image" Target="../media/image3.gif"/><Relationship Id="rId6" Type="http://schemas.openxmlformats.org/officeDocument/2006/relationships/image" Target="../media/image4.gif"/><Relationship Id="rId7" Type="http://schemas.openxmlformats.org/officeDocument/2006/relationships/image" Target="../media/image5.gif"/><Relationship Id="rId8" Type="http://schemas.openxmlformats.org/officeDocument/2006/relationships/image" Target="../media/image6.gif"/><Relationship Id="rId9" Type="http://schemas.openxmlformats.org/officeDocument/2006/relationships/image" Target="../media/image7.png"/><Relationship Id="rId1" Type="http://schemas.openxmlformats.org/officeDocument/2006/relationships/audio" Target="file://localhost/Users/annwestenberg/Desktop/Pics/Buzzer2.mp3" TargetMode="External"/><Relationship Id="rId2" Type="http://schemas.openxmlformats.org/officeDocument/2006/relationships/audio" Target="file://localhost/Users/annwestenberg/Desktop/Pics/hallelujah.mo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hyperlink" Target="file://localhost/Users/annwestenberg/Desktop/hallelujah.mov" TargetMode="External"/><Relationship Id="rId5" Type="http://schemas.openxmlformats.org/officeDocument/2006/relationships/image" Target="../media/image3.gif"/><Relationship Id="rId6" Type="http://schemas.openxmlformats.org/officeDocument/2006/relationships/image" Target="../media/image4.gif"/><Relationship Id="rId7" Type="http://schemas.openxmlformats.org/officeDocument/2006/relationships/image" Target="../media/image5.gif"/><Relationship Id="rId8" Type="http://schemas.openxmlformats.org/officeDocument/2006/relationships/image" Target="../media/image6.gif"/><Relationship Id="rId9" Type="http://schemas.openxmlformats.org/officeDocument/2006/relationships/image" Target="../media/image7.png"/><Relationship Id="rId1" Type="http://schemas.openxmlformats.org/officeDocument/2006/relationships/audio" Target="file://localhost/Users/annwestenberg/Desktop/Pics/Buzzer2.mp3" TargetMode="External"/><Relationship Id="rId2" Type="http://schemas.openxmlformats.org/officeDocument/2006/relationships/audio" Target="file://localhost/Users/annwestenberg/Desktop/Pics/hallelujah.mo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hyperlink" Target="file://localhost/Users/annwestenberg/Desktop/hallelujah.mov" TargetMode="External"/><Relationship Id="rId5" Type="http://schemas.openxmlformats.org/officeDocument/2006/relationships/image" Target="../media/image3.gif"/><Relationship Id="rId6" Type="http://schemas.openxmlformats.org/officeDocument/2006/relationships/image" Target="../media/image4.gif"/><Relationship Id="rId7" Type="http://schemas.openxmlformats.org/officeDocument/2006/relationships/image" Target="../media/image5.gif"/><Relationship Id="rId8" Type="http://schemas.openxmlformats.org/officeDocument/2006/relationships/image" Target="../media/image6.gif"/><Relationship Id="rId9" Type="http://schemas.openxmlformats.org/officeDocument/2006/relationships/image" Target="../media/image7.png"/><Relationship Id="rId1" Type="http://schemas.openxmlformats.org/officeDocument/2006/relationships/audio" Target="file://localhost/Users/annwestenberg/Desktop/Pics/Buzzer2.mp3" TargetMode="External"/><Relationship Id="rId2" Type="http://schemas.openxmlformats.org/officeDocument/2006/relationships/audio" Target="file://localhost/Users/annwestenberg/Desktop/Pics/hallelujah.m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usic scale 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1165">
            <a:off x="3537507" y="651469"/>
            <a:ext cx="3500793" cy="1238589"/>
          </a:xfrm>
          <a:prstGeom prst="rect">
            <a:avLst/>
          </a:prstGeom>
        </p:spPr>
      </p:pic>
      <p:pic>
        <p:nvPicPr>
          <p:cNvPr id="2" name="Picture 1" descr="banner_brass_instruments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780" y="1669199"/>
            <a:ext cx="8086763" cy="3758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46601" y="5230902"/>
            <a:ext cx="27879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rgbClr val="FFFF00"/>
                </a:solidFill>
                <a:latin typeface="Verdana"/>
                <a:cs typeface="Verdana"/>
              </a:rPr>
              <a:t>Click </a:t>
            </a:r>
          </a:p>
          <a:p>
            <a:pPr algn="r"/>
            <a:r>
              <a:rPr lang="en-US" sz="2800" dirty="0" smtClean="0">
                <a:solidFill>
                  <a:srgbClr val="FFFF00"/>
                </a:solidFill>
                <a:latin typeface="Verdana"/>
                <a:cs typeface="Verdana"/>
              </a:rPr>
              <a:t>when you’re </a:t>
            </a:r>
          </a:p>
          <a:p>
            <a:pPr algn="r"/>
            <a:r>
              <a:rPr lang="en-US" sz="2800" dirty="0" smtClean="0">
                <a:solidFill>
                  <a:srgbClr val="FFFF00"/>
                </a:solidFill>
                <a:latin typeface="Verdana"/>
                <a:cs typeface="Verdana"/>
              </a:rPr>
              <a:t>ready to start.</a:t>
            </a:r>
            <a:endParaRPr lang="en-US" sz="2800" dirty="0" smtClean="0">
              <a:solidFill>
                <a:srgbClr val="FFFF00"/>
              </a:solidFill>
              <a:latin typeface="Verdana"/>
              <a:cs typeface="Verdan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690" y="4919008"/>
            <a:ext cx="505416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Verdana"/>
                <a:cs typeface="Verdana"/>
              </a:rPr>
              <a:t>Brass Family</a:t>
            </a:r>
          </a:p>
          <a:p>
            <a:pPr algn="ctr"/>
            <a:r>
              <a:rPr lang="en-US" sz="6000" dirty="0" smtClean="0">
                <a:solidFill>
                  <a:srgbClr val="FFFF00"/>
                </a:solidFill>
                <a:latin typeface="Verdana"/>
                <a:cs typeface="Verdana"/>
              </a:rPr>
              <a:t>Review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ss_french_horn.gif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4120" y="62260"/>
            <a:ext cx="3073892" cy="1992338"/>
          </a:xfrm>
          <a:prstGeom prst="rect">
            <a:avLst/>
          </a:prstGeom>
        </p:spPr>
      </p:pic>
      <p:pic>
        <p:nvPicPr>
          <p:cNvPr id="5" name="Picture 4" descr="brass_trombon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611696" y="2776821"/>
            <a:ext cx="2316316" cy="3660919"/>
          </a:xfrm>
          <a:prstGeom prst="rect">
            <a:avLst/>
          </a:prstGeom>
        </p:spPr>
      </p:pic>
      <p:pic>
        <p:nvPicPr>
          <p:cNvPr id="6" name="Picture 5" descr="brass_tuba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754" y="2709822"/>
            <a:ext cx="2297944" cy="3798642"/>
          </a:xfrm>
          <a:prstGeom prst="rect">
            <a:avLst/>
          </a:prstGeom>
        </p:spPr>
      </p:pic>
      <p:pic>
        <p:nvPicPr>
          <p:cNvPr id="7" name="Picture 6" descr="brass_trumpet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754" y="62260"/>
            <a:ext cx="3742570" cy="14554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29579" y="2054598"/>
            <a:ext cx="51797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Click the staff.</a:t>
            </a:r>
          </a:p>
          <a:p>
            <a:pPr algn="ctr"/>
            <a:endParaRPr lang="en-US" sz="4000" b="1" dirty="0" smtClean="0">
              <a:solidFill>
                <a:srgbClr val="660066"/>
              </a:solidFill>
              <a:latin typeface="Verdana"/>
              <a:cs typeface="Verdana"/>
            </a:endParaRPr>
          </a:p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What instrument  </a:t>
            </a:r>
          </a:p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do you hear?</a:t>
            </a:r>
            <a:endParaRPr lang="en-US" sz="4000" b="1" dirty="0">
              <a:solidFill>
                <a:srgbClr val="660066"/>
              </a:solidFill>
              <a:latin typeface="Verdana"/>
              <a:cs typeface="Verdana"/>
            </a:endParaRPr>
          </a:p>
        </p:txBody>
      </p:sp>
      <p:pic>
        <p:nvPicPr>
          <p:cNvPr id="9" name="Picture 8" descr="music scale 2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39761" y="2556938"/>
            <a:ext cx="1646591" cy="871267"/>
          </a:xfrm>
          <a:prstGeom prst="rect">
            <a:avLst/>
          </a:prstGeom>
        </p:spPr>
      </p:pic>
      <p:pic>
        <p:nvPicPr>
          <p:cNvPr id="20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-2" y="-2"/>
            <a:ext cx="4303059" cy="1778001"/>
          </a:xfrm>
          <a:prstGeom prst="rect">
            <a:avLst/>
          </a:prstGeom>
        </p:spPr>
      </p:pic>
      <p:pic>
        <p:nvPicPr>
          <p:cNvPr id="21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0" y="2776819"/>
            <a:ext cx="2692234" cy="3610321"/>
          </a:xfrm>
          <a:prstGeom prst="rect">
            <a:avLst/>
          </a:prstGeom>
        </p:spPr>
      </p:pic>
      <p:pic>
        <p:nvPicPr>
          <p:cNvPr id="22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6611694" y="2776821"/>
            <a:ext cx="2316317" cy="3731642"/>
          </a:xfrm>
          <a:prstGeom prst="rect">
            <a:avLst/>
          </a:prstGeom>
        </p:spPr>
      </p:pic>
      <p:pic>
        <p:nvPicPr>
          <p:cNvPr id="23" name="hallelujah.mo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>
            <a:off x="5854119" y="62260"/>
            <a:ext cx="3073891" cy="1992338"/>
          </a:xfrm>
          <a:prstGeom prst="rect">
            <a:avLst/>
          </a:prstGeom>
        </p:spPr>
      </p:pic>
      <p:pic>
        <p:nvPicPr>
          <p:cNvPr id="24" name="horn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>
            <a:off x="3739762" y="2585203"/>
            <a:ext cx="1646590" cy="8430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84324" y="5232977"/>
            <a:ext cx="1359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Verdana"/>
                <a:cs typeface="Verdana"/>
              </a:rPr>
              <a:t>Page </a:t>
            </a:r>
            <a:r>
              <a:rPr lang="en-US" sz="2400" b="1" dirty="0" smtClean="0">
                <a:solidFill>
                  <a:srgbClr val="FFFF00"/>
                </a:solidFill>
                <a:latin typeface="Verdana"/>
                <a:cs typeface="Verdana"/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64149" y="5800578"/>
            <a:ext cx="2732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Click when you’re 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ready for next page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8" dur="1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25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253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25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89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783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ss_french_horn.gif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4120" y="62260"/>
            <a:ext cx="3073892" cy="1992338"/>
          </a:xfrm>
          <a:prstGeom prst="rect">
            <a:avLst/>
          </a:prstGeom>
        </p:spPr>
      </p:pic>
      <p:pic>
        <p:nvPicPr>
          <p:cNvPr id="5" name="Picture 4" descr="brass_trombon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611696" y="2776821"/>
            <a:ext cx="2316316" cy="3660919"/>
          </a:xfrm>
          <a:prstGeom prst="rect">
            <a:avLst/>
          </a:prstGeom>
        </p:spPr>
      </p:pic>
      <p:pic>
        <p:nvPicPr>
          <p:cNvPr id="6" name="Picture 5" descr="brass_tuba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754" y="2709822"/>
            <a:ext cx="2297944" cy="3798642"/>
          </a:xfrm>
          <a:prstGeom prst="rect">
            <a:avLst/>
          </a:prstGeom>
        </p:spPr>
      </p:pic>
      <p:pic>
        <p:nvPicPr>
          <p:cNvPr id="7" name="Picture 6" descr="brass_trumpet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754" y="62260"/>
            <a:ext cx="3742570" cy="14554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29579" y="2054598"/>
            <a:ext cx="51797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Click the staff.</a:t>
            </a:r>
          </a:p>
          <a:p>
            <a:pPr algn="ctr"/>
            <a:endParaRPr lang="en-US" sz="4000" b="1" dirty="0" smtClean="0">
              <a:solidFill>
                <a:srgbClr val="660066"/>
              </a:solidFill>
              <a:latin typeface="Verdana"/>
              <a:cs typeface="Verdana"/>
            </a:endParaRPr>
          </a:p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What instrument  </a:t>
            </a:r>
          </a:p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do you hear?</a:t>
            </a:r>
            <a:endParaRPr lang="en-US" sz="4000" b="1" dirty="0">
              <a:solidFill>
                <a:srgbClr val="660066"/>
              </a:solidFill>
              <a:latin typeface="Verdana"/>
              <a:cs typeface="Verdana"/>
            </a:endParaRPr>
          </a:p>
        </p:txBody>
      </p:sp>
      <p:pic>
        <p:nvPicPr>
          <p:cNvPr id="9" name="Picture 8" descr="music scale 2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39761" y="2556938"/>
            <a:ext cx="1646591" cy="871267"/>
          </a:xfrm>
          <a:prstGeom prst="rect">
            <a:avLst/>
          </a:prstGeom>
        </p:spPr>
      </p:pic>
      <p:pic>
        <p:nvPicPr>
          <p:cNvPr id="20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-2" y="-2"/>
            <a:ext cx="4303059" cy="1778001"/>
          </a:xfrm>
          <a:prstGeom prst="rect">
            <a:avLst/>
          </a:prstGeom>
        </p:spPr>
      </p:pic>
      <p:pic>
        <p:nvPicPr>
          <p:cNvPr id="21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5854119" y="-4"/>
            <a:ext cx="3073891" cy="2054601"/>
          </a:xfrm>
          <a:prstGeom prst="rect">
            <a:avLst/>
          </a:prstGeom>
        </p:spPr>
      </p:pic>
      <p:pic>
        <p:nvPicPr>
          <p:cNvPr id="22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6611694" y="2776821"/>
            <a:ext cx="2316317" cy="3731642"/>
          </a:xfrm>
          <a:prstGeom prst="rect">
            <a:avLst/>
          </a:prstGeom>
        </p:spPr>
      </p:pic>
      <p:pic>
        <p:nvPicPr>
          <p:cNvPr id="23" name="hallelujah.mo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>
            <a:off x="-2" y="2776820"/>
            <a:ext cx="2639700" cy="3660919"/>
          </a:xfrm>
          <a:prstGeom prst="rect">
            <a:avLst/>
          </a:prstGeom>
        </p:spPr>
      </p:pic>
      <p:pic>
        <p:nvPicPr>
          <p:cNvPr id="13" name="tuba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>
            <a:off x="3739760" y="2652201"/>
            <a:ext cx="1646591" cy="77600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26772" y="5232977"/>
            <a:ext cx="1359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Verdana"/>
                <a:cs typeface="Verdana"/>
              </a:rPr>
              <a:t>Page 2</a:t>
            </a:r>
            <a:endParaRPr lang="en-US" sz="2400" b="1" dirty="0">
              <a:solidFill>
                <a:srgbClr val="FFFF00"/>
              </a:solidFill>
              <a:latin typeface="Verdana"/>
              <a:cs typeface="Verdan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21431" y="5800578"/>
            <a:ext cx="2972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Click when you’re 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ready for next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3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5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9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4461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ss_french_horn.gif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4120" y="62260"/>
            <a:ext cx="3073892" cy="1992338"/>
          </a:xfrm>
          <a:prstGeom prst="rect">
            <a:avLst/>
          </a:prstGeom>
        </p:spPr>
      </p:pic>
      <p:pic>
        <p:nvPicPr>
          <p:cNvPr id="5" name="Picture 4" descr="brass_trombon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611696" y="2776821"/>
            <a:ext cx="2316316" cy="3660919"/>
          </a:xfrm>
          <a:prstGeom prst="rect">
            <a:avLst/>
          </a:prstGeom>
        </p:spPr>
      </p:pic>
      <p:pic>
        <p:nvPicPr>
          <p:cNvPr id="6" name="Picture 5" descr="brass_tuba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754" y="2709822"/>
            <a:ext cx="2297944" cy="3798642"/>
          </a:xfrm>
          <a:prstGeom prst="rect">
            <a:avLst/>
          </a:prstGeom>
        </p:spPr>
      </p:pic>
      <p:pic>
        <p:nvPicPr>
          <p:cNvPr id="7" name="Picture 6" descr="brass_trumpet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754" y="62260"/>
            <a:ext cx="3742570" cy="14554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29579" y="2054598"/>
            <a:ext cx="51797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Click the staff.</a:t>
            </a:r>
          </a:p>
          <a:p>
            <a:pPr algn="ctr"/>
            <a:endParaRPr lang="en-US" sz="4000" b="1" dirty="0" smtClean="0">
              <a:solidFill>
                <a:srgbClr val="660066"/>
              </a:solidFill>
              <a:latin typeface="Verdana"/>
              <a:cs typeface="Verdana"/>
            </a:endParaRPr>
          </a:p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What instrument  </a:t>
            </a:r>
          </a:p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do you hear?</a:t>
            </a:r>
            <a:endParaRPr lang="en-US" sz="4000" b="1" dirty="0">
              <a:solidFill>
                <a:srgbClr val="660066"/>
              </a:solidFill>
              <a:latin typeface="Verdana"/>
              <a:cs typeface="Verdana"/>
            </a:endParaRPr>
          </a:p>
        </p:txBody>
      </p:sp>
      <p:pic>
        <p:nvPicPr>
          <p:cNvPr id="9" name="Picture 8" descr="music scale 2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39761" y="2556938"/>
            <a:ext cx="1646591" cy="871267"/>
          </a:xfrm>
          <a:prstGeom prst="rect">
            <a:avLst/>
          </a:prstGeom>
        </p:spPr>
      </p:pic>
      <p:pic>
        <p:nvPicPr>
          <p:cNvPr id="20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5854117" y="62257"/>
            <a:ext cx="3289881" cy="1992340"/>
          </a:xfrm>
          <a:prstGeom prst="rect">
            <a:avLst/>
          </a:prstGeom>
        </p:spPr>
      </p:pic>
      <p:pic>
        <p:nvPicPr>
          <p:cNvPr id="21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0" y="2776819"/>
            <a:ext cx="2692234" cy="3610321"/>
          </a:xfrm>
          <a:prstGeom prst="rect">
            <a:avLst/>
          </a:prstGeom>
        </p:spPr>
      </p:pic>
      <p:pic>
        <p:nvPicPr>
          <p:cNvPr id="22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6611694" y="2776821"/>
            <a:ext cx="2316317" cy="3731642"/>
          </a:xfrm>
          <a:prstGeom prst="rect">
            <a:avLst/>
          </a:prstGeom>
        </p:spPr>
      </p:pic>
      <p:pic>
        <p:nvPicPr>
          <p:cNvPr id="23" name="hallelujah.mo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>
            <a:off x="0" y="62258"/>
            <a:ext cx="4084324" cy="1655978"/>
          </a:xfrm>
          <a:prstGeom prst="rect">
            <a:avLst/>
          </a:prstGeom>
        </p:spPr>
      </p:pic>
      <p:pic>
        <p:nvPicPr>
          <p:cNvPr id="13" name="trumpet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>
            <a:off x="3739762" y="2596762"/>
            <a:ext cx="1893062" cy="95606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26772" y="5276257"/>
            <a:ext cx="1359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Verdana"/>
                <a:cs typeface="Verdana"/>
              </a:rPr>
              <a:t>Page 3</a:t>
            </a:r>
            <a:endParaRPr lang="en-US" sz="2400" b="1" dirty="0">
              <a:solidFill>
                <a:srgbClr val="FFFF00"/>
              </a:solidFill>
              <a:latin typeface="Verdana"/>
              <a:cs typeface="Verdan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21431" y="5800578"/>
            <a:ext cx="2972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Click when you’re 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ready for next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3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5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9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85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ss_french_horn.gif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4120" y="62260"/>
            <a:ext cx="3073892" cy="1992338"/>
          </a:xfrm>
          <a:prstGeom prst="rect">
            <a:avLst/>
          </a:prstGeom>
        </p:spPr>
      </p:pic>
      <p:pic>
        <p:nvPicPr>
          <p:cNvPr id="5" name="Picture 4" descr="brass_trombon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611696" y="2776821"/>
            <a:ext cx="2316316" cy="3660919"/>
          </a:xfrm>
          <a:prstGeom prst="rect">
            <a:avLst/>
          </a:prstGeom>
        </p:spPr>
      </p:pic>
      <p:pic>
        <p:nvPicPr>
          <p:cNvPr id="6" name="Picture 5" descr="brass_tuba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754" y="2709822"/>
            <a:ext cx="2297944" cy="3798642"/>
          </a:xfrm>
          <a:prstGeom prst="rect">
            <a:avLst/>
          </a:prstGeom>
        </p:spPr>
      </p:pic>
      <p:pic>
        <p:nvPicPr>
          <p:cNvPr id="7" name="Picture 6" descr="brass_trumpet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754" y="62260"/>
            <a:ext cx="3742570" cy="14554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29579" y="2054598"/>
            <a:ext cx="51797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Click the staff.</a:t>
            </a:r>
          </a:p>
          <a:p>
            <a:pPr algn="ctr"/>
            <a:endParaRPr lang="en-US" sz="4000" b="1" dirty="0" smtClean="0">
              <a:solidFill>
                <a:srgbClr val="660066"/>
              </a:solidFill>
              <a:latin typeface="Verdana"/>
              <a:cs typeface="Verdana"/>
            </a:endParaRPr>
          </a:p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What instrument  </a:t>
            </a:r>
          </a:p>
          <a:p>
            <a:pPr algn="ctr"/>
            <a:r>
              <a:rPr lang="en-US" sz="4000" b="1" dirty="0" smtClean="0">
                <a:solidFill>
                  <a:srgbClr val="660066"/>
                </a:solidFill>
                <a:latin typeface="Verdana"/>
                <a:cs typeface="Verdana"/>
              </a:rPr>
              <a:t>do you hear?</a:t>
            </a:r>
            <a:endParaRPr lang="en-US" sz="4000" b="1" dirty="0">
              <a:solidFill>
                <a:srgbClr val="660066"/>
              </a:solidFill>
              <a:latin typeface="Verdana"/>
              <a:cs typeface="Verdana"/>
            </a:endParaRPr>
          </a:p>
        </p:txBody>
      </p:sp>
      <p:pic>
        <p:nvPicPr>
          <p:cNvPr id="9" name="Picture 8" descr="music scale 2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39761" y="2556938"/>
            <a:ext cx="1646591" cy="871267"/>
          </a:xfrm>
          <a:prstGeom prst="rect">
            <a:avLst/>
          </a:prstGeom>
        </p:spPr>
      </p:pic>
      <p:pic>
        <p:nvPicPr>
          <p:cNvPr id="20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-2" y="-2"/>
            <a:ext cx="4303059" cy="1778001"/>
          </a:xfrm>
          <a:prstGeom prst="rect">
            <a:avLst/>
          </a:prstGeom>
        </p:spPr>
      </p:pic>
      <p:pic>
        <p:nvPicPr>
          <p:cNvPr id="21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0" y="2776819"/>
            <a:ext cx="2692234" cy="3610321"/>
          </a:xfrm>
          <a:prstGeom prst="rect">
            <a:avLst/>
          </a:prstGeom>
        </p:spPr>
      </p:pic>
      <p:pic>
        <p:nvPicPr>
          <p:cNvPr id="22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 flipH="1" flipV="1">
            <a:off x="5854118" y="0"/>
            <a:ext cx="3073891" cy="2054598"/>
          </a:xfrm>
          <a:prstGeom prst="rect">
            <a:avLst/>
          </a:prstGeom>
        </p:spPr>
      </p:pic>
      <p:pic>
        <p:nvPicPr>
          <p:cNvPr id="23" name="hallelujah.mo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>
            <a:off x="6260353" y="2776819"/>
            <a:ext cx="2883647" cy="3731643"/>
          </a:xfrm>
          <a:prstGeom prst="rect">
            <a:avLst/>
          </a:prstGeom>
        </p:spPr>
      </p:pic>
      <p:pic>
        <p:nvPicPr>
          <p:cNvPr id="13" name="trombone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>
            <a:alphaModFix amt="0"/>
          </a:blip>
          <a:stretch>
            <a:fillRect/>
          </a:stretch>
        </p:blipFill>
        <p:spPr>
          <a:xfrm>
            <a:off x="3739762" y="2585203"/>
            <a:ext cx="1646590" cy="8430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26772" y="5338913"/>
            <a:ext cx="1359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Verdana"/>
                <a:cs typeface="Verdana"/>
              </a:rPr>
              <a:t>Page 4</a:t>
            </a:r>
            <a:endParaRPr lang="en-US" sz="2400" b="1" dirty="0">
              <a:solidFill>
                <a:srgbClr val="FFFF00"/>
              </a:solidFill>
              <a:latin typeface="Verdana"/>
              <a:cs typeface="Verdan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21431" y="5800578"/>
            <a:ext cx="2972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Click when you’re 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ready for next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3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5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9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867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ss_french_horn.gif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4120" y="62260"/>
            <a:ext cx="3073892" cy="1992338"/>
          </a:xfrm>
          <a:prstGeom prst="rect">
            <a:avLst/>
          </a:prstGeom>
        </p:spPr>
      </p:pic>
      <p:pic>
        <p:nvPicPr>
          <p:cNvPr id="5" name="Picture 4" descr="brass_trombone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6611696" y="2776821"/>
            <a:ext cx="2316316" cy="3660919"/>
          </a:xfrm>
          <a:prstGeom prst="rect">
            <a:avLst/>
          </a:prstGeom>
        </p:spPr>
      </p:pic>
      <p:pic>
        <p:nvPicPr>
          <p:cNvPr id="6" name="Picture 5" descr="brass_tuba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081259">
            <a:off x="341754" y="2709822"/>
            <a:ext cx="2297944" cy="3798642"/>
          </a:xfrm>
          <a:prstGeom prst="rect">
            <a:avLst/>
          </a:prstGeom>
        </p:spPr>
      </p:pic>
      <p:pic>
        <p:nvPicPr>
          <p:cNvPr id="7" name="Picture 6" descr="brass_trumpet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754" y="62260"/>
            <a:ext cx="3742570" cy="14554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21142" y="1684214"/>
            <a:ext cx="73587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660066"/>
                </a:solidFill>
                <a:latin typeface="Verdana"/>
                <a:cs typeface="Verdana"/>
              </a:rPr>
              <a:t>Trombone</a:t>
            </a:r>
          </a:p>
          <a:p>
            <a:pPr algn="ctr"/>
            <a:endParaRPr lang="en-US" sz="4000" b="1" dirty="0" smtClean="0">
              <a:solidFill>
                <a:srgbClr val="660066"/>
              </a:solidFill>
              <a:latin typeface="Apple Casual"/>
              <a:cs typeface="Apple Casual"/>
            </a:endParaRPr>
          </a:p>
        </p:txBody>
      </p:sp>
      <p:pic>
        <p:nvPicPr>
          <p:cNvPr id="15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341754" y="62260"/>
            <a:ext cx="3742570" cy="1455444"/>
          </a:xfrm>
          <a:prstGeom prst="rect">
            <a:avLst/>
          </a:prstGeom>
        </p:spPr>
      </p:pic>
      <p:pic>
        <p:nvPicPr>
          <p:cNvPr id="16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5854120" y="62260"/>
            <a:ext cx="3073892" cy="1992338"/>
          </a:xfrm>
          <a:prstGeom prst="rect">
            <a:avLst/>
          </a:prstGeom>
        </p:spPr>
      </p:pic>
      <p:pic>
        <p:nvPicPr>
          <p:cNvPr id="17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341754" y="3100575"/>
            <a:ext cx="2111863" cy="30390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29579" y="3100575"/>
            <a:ext cx="51797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6FF66"/>
                </a:solidFill>
                <a:latin typeface="Verdana"/>
                <a:cs typeface="Verdana"/>
              </a:rPr>
              <a:t>Click the picture </a:t>
            </a:r>
          </a:p>
          <a:p>
            <a:pPr algn="ctr"/>
            <a:r>
              <a:rPr lang="en-US" sz="3200" b="1" dirty="0" smtClean="0">
                <a:solidFill>
                  <a:srgbClr val="66FF66"/>
                </a:solidFill>
                <a:latin typeface="Verdana"/>
                <a:cs typeface="Verdana"/>
              </a:rPr>
              <a:t>of the named instrument.  </a:t>
            </a:r>
          </a:p>
        </p:txBody>
      </p:sp>
      <p:pic>
        <p:nvPicPr>
          <p:cNvPr id="11" name="hallelujah.mo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6336990" y="2776821"/>
            <a:ext cx="2591022" cy="388277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26772" y="5338913"/>
            <a:ext cx="1359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Verdana"/>
                <a:cs typeface="Verdana"/>
              </a:rPr>
              <a:t>Page 5</a:t>
            </a:r>
            <a:endParaRPr lang="en-US" sz="2400" b="1" dirty="0">
              <a:solidFill>
                <a:srgbClr val="FFFF00"/>
              </a:solidFill>
              <a:latin typeface="Verdana"/>
              <a:cs typeface="Verdan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1431" y="5800578"/>
            <a:ext cx="2972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Click when you’re 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ready for next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5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9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ss_french_horn.gif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4120" y="62260"/>
            <a:ext cx="3073892" cy="1992338"/>
          </a:xfrm>
          <a:prstGeom prst="rect">
            <a:avLst/>
          </a:prstGeom>
        </p:spPr>
      </p:pic>
      <p:pic>
        <p:nvPicPr>
          <p:cNvPr id="5" name="Picture 4" descr="brass_trombone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6275321" y="2847545"/>
            <a:ext cx="2316316" cy="3660919"/>
          </a:xfrm>
          <a:prstGeom prst="rect">
            <a:avLst/>
          </a:prstGeom>
        </p:spPr>
      </p:pic>
      <p:pic>
        <p:nvPicPr>
          <p:cNvPr id="6" name="Picture 5" descr="brass_tuba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754" y="2709822"/>
            <a:ext cx="2297944" cy="3798642"/>
          </a:xfrm>
          <a:prstGeom prst="rect">
            <a:avLst/>
          </a:prstGeom>
        </p:spPr>
      </p:pic>
      <p:pic>
        <p:nvPicPr>
          <p:cNvPr id="7" name="Picture 6" descr="brass_trumpet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754" y="62260"/>
            <a:ext cx="3742570" cy="14554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029579" y="1816493"/>
            <a:ext cx="555217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660066"/>
                </a:solidFill>
                <a:latin typeface="Verdana"/>
                <a:cs typeface="Verdana"/>
              </a:rPr>
              <a:t>Trumpet</a:t>
            </a:r>
          </a:p>
          <a:p>
            <a:pPr algn="ctr"/>
            <a:endParaRPr lang="en-US" sz="4000" b="1" dirty="0" smtClean="0">
              <a:solidFill>
                <a:srgbClr val="660066"/>
              </a:solidFill>
              <a:latin typeface="Apple Casual"/>
              <a:cs typeface="Apple Casual"/>
            </a:endParaRPr>
          </a:p>
        </p:txBody>
      </p:sp>
      <p:pic>
        <p:nvPicPr>
          <p:cNvPr id="15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6275321" y="2847545"/>
            <a:ext cx="2652691" cy="3660919"/>
          </a:xfrm>
          <a:prstGeom prst="rect">
            <a:avLst/>
          </a:prstGeom>
        </p:spPr>
      </p:pic>
      <p:pic>
        <p:nvPicPr>
          <p:cNvPr id="16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5854120" y="62260"/>
            <a:ext cx="3073892" cy="1992338"/>
          </a:xfrm>
          <a:prstGeom prst="rect">
            <a:avLst/>
          </a:prstGeom>
        </p:spPr>
      </p:pic>
      <p:pic>
        <p:nvPicPr>
          <p:cNvPr id="17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0" y="2709822"/>
            <a:ext cx="2639698" cy="3798642"/>
          </a:xfrm>
          <a:prstGeom prst="rect">
            <a:avLst/>
          </a:prstGeom>
        </p:spPr>
      </p:pic>
      <p:pic>
        <p:nvPicPr>
          <p:cNvPr id="10" name="hallelujah.mo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341754" y="62260"/>
            <a:ext cx="3867189" cy="16559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29579" y="3400847"/>
            <a:ext cx="517978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66FF66"/>
                </a:solidFill>
                <a:latin typeface="Verdana"/>
                <a:cs typeface="Verdana"/>
              </a:rPr>
              <a:t>Click the picture </a:t>
            </a:r>
          </a:p>
          <a:p>
            <a:pPr algn="ctr"/>
            <a:r>
              <a:rPr lang="en-US" sz="3600" b="1" dirty="0" smtClean="0">
                <a:solidFill>
                  <a:srgbClr val="66FF66"/>
                </a:solidFill>
                <a:latin typeface="Verdana"/>
                <a:cs typeface="Verdana"/>
              </a:rPr>
              <a:t>of the named instrument.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84324" y="5463810"/>
            <a:ext cx="1359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Verdana"/>
                <a:cs typeface="Verdana"/>
              </a:rPr>
              <a:t>Page 6</a:t>
            </a:r>
            <a:endParaRPr lang="en-US" sz="2400" b="1" dirty="0">
              <a:solidFill>
                <a:srgbClr val="FFFF00"/>
              </a:solidFill>
              <a:latin typeface="Verdana"/>
              <a:cs typeface="Verdan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03272" y="5925475"/>
            <a:ext cx="2972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Click when you’re 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ready for next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5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9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ss_french_horn.gif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4120" y="62260"/>
            <a:ext cx="3073892" cy="1992338"/>
          </a:xfrm>
          <a:prstGeom prst="rect">
            <a:avLst/>
          </a:prstGeom>
        </p:spPr>
      </p:pic>
      <p:pic>
        <p:nvPicPr>
          <p:cNvPr id="5" name="Picture 4" descr="brass_trombone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6611696" y="2776821"/>
            <a:ext cx="2316316" cy="3660919"/>
          </a:xfrm>
          <a:prstGeom prst="rect">
            <a:avLst/>
          </a:prstGeom>
        </p:spPr>
      </p:pic>
      <p:pic>
        <p:nvPicPr>
          <p:cNvPr id="6" name="Picture 5" descr="brass_tuba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754" y="2709822"/>
            <a:ext cx="2297944" cy="3798642"/>
          </a:xfrm>
          <a:prstGeom prst="rect">
            <a:avLst/>
          </a:prstGeom>
        </p:spPr>
      </p:pic>
      <p:pic>
        <p:nvPicPr>
          <p:cNvPr id="7" name="Picture 6" descr="brass_trumpet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754" y="62260"/>
            <a:ext cx="3742570" cy="14554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029579" y="1254812"/>
            <a:ext cx="51797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660066"/>
                </a:solidFill>
                <a:latin typeface="Verdana"/>
                <a:cs typeface="Verdana"/>
              </a:rPr>
              <a:t>French</a:t>
            </a:r>
          </a:p>
          <a:p>
            <a:pPr algn="ctr"/>
            <a:r>
              <a:rPr lang="en-US" sz="8800" b="1" dirty="0" smtClean="0">
                <a:solidFill>
                  <a:srgbClr val="660066"/>
                </a:solidFill>
                <a:latin typeface="Verdana"/>
                <a:cs typeface="Verdana"/>
              </a:rPr>
              <a:t>Horn</a:t>
            </a:r>
          </a:p>
          <a:p>
            <a:pPr algn="ctr"/>
            <a:endParaRPr lang="en-US" sz="4000" b="1" dirty="0" smtClean="0">
              <a:solidFill>
                <a:srgbClr val="660066"/>
              </a:solidFill>
              <a:latin typeface="Apple Casual"/>
              <a:cs typeface="Apple Casual"/>
            </a:endParaRPr>
          </a:p>
        </p:txBody>
      </p:sp>
      <p:pic>
        <p:nvPicPr>
          <p:cNvPr id="15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341754" y="62260"/>
            <a:ext cx="3742570" cy="1455444"/>
          </a:xfrm>
          <a:prstGeom prst="rect">
            <a:avLst/>
          </a:prstGeom>
        </p:spPr>
      </p:pic>
      <p:pic>
        <p:nvPicPr>
          <p:cNvPr id="16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6362120" y="2776821"/>
            <a:ext cx="2565892" cy="3660919"/>
          </a:xfrm>
          <a:prstGeom prst="rect">
            <a:avLst/>
          </a:prstGeom>
        </p:spPr>
      </p:pic>
      <p:pic>
        <p:nvPicPr>
          <p:cNvPr id="17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0" y="2709822"/>
            <a:ext cx="2639698" cy="3798642"/>
          </a:xfrm>
          <a:prstGeom prst="rect">
            <a:avLst/>
          </a:prstGeom>
        </p:spPr>
      </p:pic>
      <p:pic>
        <p:nvPicPr>
          <p:cNvPr id="11" name="hallelujah.mo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5854120" y="0"/>
            <a:ext cx="3073892" cy="20545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29579" y="3886302"/>
            <a:ext cx="51797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6FF66"/>
                </a:solidFill>
                <a:latin typeface="Verdana"/>
                <a:cs typeface="Verdana"/>
              </a:rPr>
              <a:t>Click the picture </a:t>
            </a:r>
          </a:p>
          <a:p>
            <a:pPr algn="ctr"/>
            <a:r>
              <a:rPr lang="en-US" sz="3200" b="1" dirty="0" smtClean="0">
                <a:solidFill>
                  <a:srgbClr val="66FF66"/>
                </a:solidFill>
                <a:latin typeface="Verdana"/>
                <a:cs typeface="Verdana"/>
              </a:rPr>
              <a:t>of the named instrument.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26772" y="5455962"/>
            <a:ext cx="1359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Verdana"/>
                <a:cs typeface="Verdana"/>
              </a:rPr>
              <a:t>Page 7</a:t>
            </a:r>
            <a:endParaRPr lang="en-US" sz="2400" b="1" dirty="0">
              <a:solidFill>
                <a:srgbClr val="FFFF00"/>
              </a:solidFill>
              <a:latin typeface="Verdana"/>
              <a:cs typeface="Verdan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21431" y="5917627"/>
            <a:ext cx="2972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Click when you’re 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latin typeface="Verdana"/>
                <a:cs typeface="Verdana"/>
              </a:rPr>
              <a:t>ready for next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5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9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ss_french_horn.gif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4120" y="62260"/>
            <a:ext cx="3073892" cy="1992338"/>
          </a:xfrm>
          <a:prstGeom prst="rect">
            <a:avLst/>
          </a:prstGeom>
        </p:spPr>
      </p:pic>
      <p:pic>
        <p:nvPicPr>
          <p:cNvPr id="5" name="Picture 4" descr="brass_trombone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6611696" y="2776821"/>
            <a:ext cx="2316316" cy="3660919"/>
          </a:xfrm>
          <a:prstGeom prst="rect">
            <a:avLst/>
          </a:prstGeom>
        </p:spPr>
      </p:pic>
      <p:pic>
        <p:nvPicPr>
          <p:cNvPr id="6" name="Picture 5" descr="brass_tuba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754" y="2709822"/>
            <a:ext cx="2297944" cy="3798642"/>
          </a:xfrm>
          <a:prstGeom prst="rect">
            <a:avLst/>
          </a:prstGeom>
        </p:spPr>
      </p:pic>
      <p:pic>
        <p:nvPicPr>
          <p:cNvPr id="7" name="Picture 6" descr="brass_trumpet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754" y="62260"/>
            <a:ext cx="3742570" cy="14554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029579" y="1509493"/>
            <a:ext cx="517978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b="1" dirty="0" smtClean="0">
                <a:solidFill>
                  <a:srgbClr val="660066"/>
                </a:solidFill>
                <a:latin typeface="Verdana"/>
                <a:cs typeface="Verdana"/>
              </a:rPr>
              <a:t>Tuba</a:t>
            </a:r>
          </a:p>
          <a:p>
            <a:pPr algn="ctr"/>
            <a:endParaRPr lang="en-US" sz="4000" b="1" dirty="0" smtClean="0">
              <a:solidFill>
                <a:srgbClr val="660066"/>
              </a:solidFill>
              <a:latin typeface="Apple Casual"/>
              <a:cs typeface="Apple Casual"/>
            </a:endParaRPr>
          </a:p>
        </p:txBody>
      </p:sp>
      <p:pic>
        <p:nvPicPr>
          <p:cNvPr id="15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341754" y="62260"/>
            <a:ext cx="3742570" cy="1455444"/>
          </a:xfrm>
          <a:prstGeom prst="rect">
            <a:avLst/>
          </a:prstGeom>
        </p:spPr>
      </p:pic>
      <p:pic>
        <p:nvPicPr>
          <p:cNvPr id="16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5854120" y="62260"/>
            <a:ext cx="3073892" cy="1992338"/>
          </a:xfrm>
          <a:prstGeom prst="rect">
            <a:avLst/>
          </a:prstGeom>
        </p:spPr>
      </p:pic>
      <p:pic>
        <p:nvPicPr>
          <p:cNvPr id="17" name="Buzzer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6611696" y="2776821"/>
            <a:ext cx="2316315" cy="3798642"/>
          </a:xfrm>
          <a:prstGeom prst="rect">
            <a:avLst/>
          </a:prstGeom>
        </p:spPr>
      </p:pic>
      <p:pic>
        <p:nvPicPr>
          <p:cNvPr id="10" name="hallelujah.mo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>
            <a:alphaModFix amt="0"/>
          </a:blip>
          <a:stretch>
            <a:fillRect/>
          </a:stretch>
        </p:blipFill>
        <p:spPr>
          <a:xfrm>
            <a:off x="92517" y="2709822"/>
            <a:ext cx="2547181" cy="38656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29579" y="3125320"/>
            <a:ext cx="51797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6FF66"/>
                </a:solidFill>
                <a:latin typeface="Verdana"/>
                <a:cs typeface="Verdana"/>
              </a:rPr>
              <a:t>Click the picture </a:t>
            </a:r>
          </a:p>
          <a:p>
            <a:pPr algn="ctr"/>
            <a:r>
              <a:rPr lang="en-US" sz="3200" b="1" dirty="0" smtClean="0">
                <a:solidFill>
                  <a:srgbClr val="66FF66"/>
                </a:solidFill>
                <a:latin typeface="Verdana"/>
                <a:cs typeface="Verdana"/>
              </a:rPr>
              <a:t>of the named instrument.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9698" y="4846471"/>
            <a:ext cx="3971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Curlz MT"/>
                <a:cs typeface="Curlz MT"/>
              </a:rPr>
              <a:t>YOU DID IT!</a:t>
            </a:r>
          </a:p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Curlz MT"/>
                <a:cs typeface="Curlz MT"/>
              </a:rPr>
              <a:t>YOU’RE DONE!</a:t>
            </a:r>
          </a:p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Curlz MT"/>
                <a:cs typeface="Curlz MT"/>
              </a:rPr>
              <a:t>WAY TO GO!!!</a:t>
            </a:r>
            <a:endParaRPr lang="en-US" sz="3200" b="1" dirty="0" smtClean="0">
              <a:solidFill>
                <a:srgbClr val="FFFF00"/>
              </a:solidFill>
              <a:latin typeface="Curlz MT"/>
              <a:cs typeface="Curlz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5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5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9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163</Words>
  <Application>Microsoft Macintosh PowerPoint</Application>
  <PresentationFormat>On-screen Show (4:3)</PresentationFormat>
  <Paragraphs>58</Paragraphs>
  <Slides>9</Slides>
  <Notes>0</Notes>
  <HiddenSlides>0</HiddenSlides>
  <MMClips>36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 Westenberg</dc:creator>
  <cp:lastModifiedBy>Ann Westenberg</cp:lastModifiedBy>
  <cp:revision>15</cp:revision>
  <dcterms:created xsi:type="dcterms:W3CDTF">2011-06-10T18:01:37Z</dcterms:created>
  <dcterms:modified xsi:type="dcterms:W3CDTF">2011-06-10T18:43:49Z</dcterms:modified>
</cp:coreProperties>
</file>